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10" r:id="rId43"/>
    <p:sldId id="612" r:id="rId44"/>
    <p:sldId id="534" r:id="rId45"/>
    <p:sldId id="535" r:id="rId46"/>
    <p:sldId id="633" r:id="rId47"/>
    <p:sldId id="655" r:id="rId48"/>
    <p:sldId id="6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00"/>
    <a:srgbClr val="7451EB"/>
    <a:srgbClr val="FFF2CC"/>
    <a:srgbClr val="7F7F7F"/>
    <a:srgbClr val="548235"/>
    <a:srgbClr val="5B9BD5"/>
    <a:srgbClr val="44546A"/>
    <a:srgbClr val="66738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40" autoAdjust="0"/>
  </p:normalViewPr>
  <p:slideViewPr>
    <p:cSldViewPr snapToGrid="0">
      <p:cViewPr varScale="1">
        <p:scale>
          <a:sx n="106" d="100"/>
          <a:sy n="106" d="100"/>
        </p:scale>
        <p:origin x="70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pour connaitre en plus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traitement du jeu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 modélisation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1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1163A-7966-46BB-A251-D8510180B2FD}"/>
              </a:ext>
            </a:extLst>
          </p:cNvPr>
          <p:cNvSpPr/>
          <p:nvPr/>
        </p:nvSpPr>
        <p:spPr>
          <a:xfrm>
            <a:off x="104066" y="6112417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Clusterisation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Clusterisation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3" y="1435103"/>
            <a:ext cx="38058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2029382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2029382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2029382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2029382"/>
            <a:ext cx="1960184" cy="335959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6EA3D75-FF75-4F6F-8577-372ACDA43049}"/>
              </a:ext>
            </a:extLst>
          </p:cNvPr>
          <p:cNvSpPr txBox="1"/>
          <p:nvPr/>
        </p:nvSpPr>
        <p:spPr>
          <a:xfrm rot="758134">
            <a:off x="4629203" y="317397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462982" y="1656698"/>
            <a:ext cx="4729019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 et un T-SNE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résultât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Clusterisation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679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features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102998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0" y="1271998"/>
            <a:ext cx="4119417" cy="1015663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 2 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39623-8C36-4EB5-873B-EEFD2CF2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89" y="1256155"/>
            <a:ext cx="3974780" cy="34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06" y="2024788"/>
            <a:ext cx="4313304" cy="34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48750D-2AC3-46EF-AFA8-825CF711EEDB}"/>
              </a:ext>
            </a:extLst>
          </p:cNvPr>
          <p:cNvGrpSpPr/>
          <p:nvPr/>
        </p:nvGrpSpPr>
        <p:grpSpPr>
          <a:xfrm>
            <a:off x="194032" y="2755540"/>
            <a:ext cx="3197550" cy="2370181"/>
            <a:chOff x="194032" y="2371900"/>
            <a:chExt cx="3197550" cy="2370181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1F44867-06A6-4698-8545-69E07D17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5" t="-263" r="38485" b="94581"/>
            <a:stretch/>
          </p:blipFill>
          <p:spPr>
            <a:xfrm>
              <a:off x="975830" y="2371900"/>
              <a:ext cx="1633954" cy="2054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E4F629F-D799-4513-B4C1-782F60BDE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82" r="48845" b="27849"/>
            <a:stretch/>
          </p:blipFill>
          <p:spPr>
            <a:xfrm>
              <a:off x="194032" y="2577375"/>
              <a:ext cx="3197550" cy="216470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64" y="2889441"/>
            <a:ext cx="4313304" cy="343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AB89503-040C-48F4-A149-F136C5186FF8}"/>
              </a:ext>
            </a:extLst>
          </p:cNvPr>
          <p:cNvSpPr txBox="1"/>
          <p:nvPr/>
        </p:nvSpPr>
        <p:spPr>
          <a:xfrm rot="19919388">
            <a:off x="6117528" y="1985973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minimun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6640946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datasets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avec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features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287655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287655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1768118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1768118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8E4FDB-B292-445C-B63F-7C9A04FF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7" y="2789595"/>
            <a:ext cx="5246206" cy="232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029853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5" y="2024702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prendre en compte plus de variable pour identifier chaque type de clients selon ses comportements d'achat.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si c'est une promotion, l’anniversaire du client.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70C0AE-97C7-41A5-A56E-4477D98391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2903159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C62ECFC-42D2-44B4-80B5-B00E91E30057}"/>
              </a:ext>
            </a:extLst>
          </p:cNvPr>
          <p:cNvSpPr txBox="1"/>
          <p:nvPr/>
        </p:nvSpPr>
        <p:spPr>
          <a:xfrm>
            <a:off x="816636" y="2898008"/>
            <a:ext cx="586313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utiliser la variable « </a:t>
            </a:r>
            <a:r>
              <a:rPr lang="fr-FR" sz="2000" dirty="0"/>
              <a:t>order_purchase_timestamp » ainsi que les catégories pour savoir s’il y a des clients qui achètent uniquement à certaines périodes de l’année.</a:t>
            </a:r>
            <a:br>
              <a:rPr lang="fr-FR" sz="2000" dirty="0"/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des achats pour la fête de Noé.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FE1A5-7CA4-43E7-8851-A42732D66A95}"/>
              </a:ext>
            </a:extLst>
          </p:cNvPr>
          <p:cNvSpPr/>
          <p:nvPr/>
        </p:nvSpPr>
        <p:spPr>
          <a:xfrm>
            <a:off x="0" y="1352931"/>
            <a:ext cx="5083629" cy="336947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1D8C44-1D96-4131-B963-A05738BD7171}"/>
              </a:ext>
            </a:extLst>
          </p:cNvPr>
          <p:cNvSpPr txBox="1"/>
          <p:nvPr/>
        </p:nvSpPr>
        <p:spPr>
          <a:xfrm>
            <a:off x="0" y="1351324"/>
            <a:ext cx="5083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Basé sur la segmentation du comportement et de la valeur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B795763-D073-4810-A6E7-E35C587970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4644949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68452BE-730E-48A4-A8E9-FE3EDF328EC5}"/>
              </a:ext>
            </a:extLst>
          </p:cNvPr>
          <p:cNvSpPr txBox="1"/>
          <p:nvPr/>
        </p:nvSpPr>
        <p:spPr>
          <a:xfrm>
            <a:off x="816636" y="4639798"/>
            <a:ext cx="57795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réduction de dimension tels que UMAP, ISOMAP, etc., et aussi d’autres types d’algorithmes de clustering tels que DBSCAN, </a:t>
            </a:r>
            <a:r>
              <a:rPr lang="fr-FR" sz="2000" dirty="0" err="1">
                <a:latin typeface="Google Sans"/>
              </a:rPr>
              <a:t>MiniBatchKMeans</a:t>
            </a:r>
            <a:r>
              <a:rPr lang="fr-FR" sz="2000" dirty="0">
                <a:latin typeface="Google Sans"/>
              </a:rPr>
              <a:t>, etc. 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A238F6-22DD-4D61-993F-2305861F78EF}"/>
              </a:ext>
            </a:extLst>
          </p:cNvPr>
          <p:cNvSpPr txBox="1"/>
          <p:nvPr/>
        </p:nvSpPr>
        <p:spPr>
          <a:xfrm rot="19919388">
            <a:off x="7202495" y="1028159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3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E093D0-5D26-406D-A395-D727A0AB7C77}"/>
              </a:ext>
            </a:extLst>
          </p:cNvPr>
          <p:cNvSpPr/>
          <p:nvPr/>
        </p:nvSpPr>
        <p:spPr>
          <a:xfrm>
            <a:off x="279917" y="5184716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29725</TotalTime>
  <Words>2167</Words>
  <Application>Microsoft Office PowerPoint</Application>
  <PresentationFormat>Grand écran</PresentationFormat>
  <Paragraphs>449</Paragraphs>
  <Slides>48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689</cp:revision>
  <cp:lastPrinted>2021-09-06T10:04:02Z</cp:lastPrinted>
  <dcterms:created xsi:type="dcterms:W3CDTF">2019-08-03T17:49:11Z</dcterms:created>
  <dcterms:modified xsi:type="dcterms:W3CDTF">2021-11-30T17:40:57Z</dcterms:modified>
</cp:coreProperties>
</file>